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206" y="376707"/>
            <a:ext cx="9967688" cy="2263462"/>
          </a:xfrm>
        </p:spPr>
        <p:txBody>
          <a:bodyPr>
            <a:noAutofit/>
          </a:bodyPr>
          <a:lstStyle/>
          <a:p>
            <a:pPr algn="ctr"/>
            <a:r>
              <a:rPr lang="id-ID" sz="4400" dirty="0"/>
              <a:t>Sumber Daya yang Dibutuhkan dalam Usaha Kerajinan dari Bahan Limbah Berbentuk Bangun Datar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573" y="3038731"/>
            <a:ext cx="8915399" cy="310449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Nama Kelompok 		:	Adya Abdiyansyah</a:t>
            </a:r>
          </a:p>
          <a:p>
            <a:r>
              <a:rPr lang="id-ID" sz="2400" dirty="0"/>
              <a:t>	</a:t>
            </a:r>
            <a:r>
              <a:rPr lang="id-ID" sz="2400" dirty="0" smtClean="0"/>
              <a:t>							Alvina Rahmawati</a:t>
            </a:r>
          </a:p>
          <a:p>
            <a:r>
              <a:rPr lang="id-ID" sz="2400" dirty="0"/>
              <a:t>	</a:t>
            </a:r>
            <a:r>
              <a:rPr lang="id-ID" sz="2400" dirty="0" smtClean="0"/>
              <a:t>							Frisca Qhothijah </a:t>
            </a:r>
          </a:p>
          <a:p>
            <a:r>
              <a:rPr lang="id-ID" sz="2400" dirty="0"/>
              <a:t>	</a:t>
            </a:r>
            <a:r>
              <a:rPr lang="id-ID" sz="2400" dirty="0" smtClean="0"/>
              <a:t>							Rachel Pahlevi</a:t>
            </a:r>
          </a:p>
          <a:p>
            <a:r>
              <a:rPr lang="id-ID" sz="2400" dirty="0"/>
              <a:t>	</a:t>
            </a:r>
            <a:r>
              <a:rPr lang="id-ID" sz="2400" dirty="0" smtClean="0"/>
              <a:t>							M. </a:t>
            </a:r>
            <a:r>
              <a:rPr lang="id-ID" sz="2400" smtClean="0"/>
              <a:t>Fiqry</a:t>
            </a:r>
            <a:endParaRPr lang="id-ID" sz="2400" dirty="0" smtClean="0"/>
          </a:p>
          <a:p>
            <a:r>
              <a:rPr lang="id-ID" sz="2400" dirty="0" smtClean="0"/>
              <a:t>Kelas 					:		XI – IPS 2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951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328" y="266164"/>
            <a:ext cx="8915400" cy="3777622"/>
          </a:xfrm>
        </p:spPr>
        <p:txBody>
          <a:bodyPr/>
          <a:lstStyle/>
          <a:p>
            <a:r>
              <a:rPr lang="id-ID" sz="2400" dirty="0" smtClean="0"/>
              <a:t>Sumber daya yang dimiliki oleh perusahaan dapat dikategorikan atas enam tipe sumber daya ( 6M ), sebagai berikut.</a:t>
            </a:r>
          </a:p>
          <a:p>
            <a:endParaRPr lang="id-ID" dirty="0"/>
          </a:p>
          <a:p>
            <a:r>
              <a:rPr lang="id-ID" sz="2800" dirty="0"/>
              <a:t>a</a:t>
            </a:r>
            <a:r>
              <a:rPr lang="id-ID" sz="2800" dirty="0" smtClean="0"/>
              <a:t>. </a:t>
            </a:r>
            <a:r>
              <a:rPr lang="id-ID" sz="2800" dirty="0"/>
              <a:t>Man (manusia)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159" y="2467847"/>
            <a:ext cx="4061741" cy="40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390" y="871471"/>
            <a:ext cx="8915400" cy="3777622"/>
          </a:xfrm>
        </p:spPr>
        <p:txBody>
          <a:bodyPr>
            <a:normAutofit/>
          </a:bodyPr>
          <a:lstStyle/>
          <a:p>
            <a:r>
              <a:rPr lang="id-ID" sz="2800" dirty="0"/>
              <a:t>b</a:t>
            </a:r>
            <a:r>
              <a:rPr lang="id-ID" sz="2800" dirty="0" smtClean="0"/>
              <a:t>. </a:t>
            </a:r>
            <a:r>
              <a:rPr lang="id-ID" sz="2800" dirty="0"/>
              <a:t>Money (uang)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83" y="1574778"/>
            <a:ext cx="4259989" cy="393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8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49" y="794198"/>
            <a:ext cx="8915400" cy="3777622"/>
          </a:xfrm>
        </p:spPr>
        <p:txBody>
          <a:bodyPr>
            <a:normAutofit/>
          </a:bodyPr>
          <a:lstStyle/>
          <a:p>
            <a:r>
              <a:rPr lang="id-ID" sz="2800" dirty="0"/>
              <a:t>c</a:t>
            </a:r>
            <a:r>
              <a:rPr lang="id-ID" sz="2800" dirty="0" smtClean="0"/>
              <a:t>. </a:t>
            </a:r>
            <a:r>
              <a:rPr lang="id-ID" sz="2800" dirty="0"/>
              <a:t>Materials </a:t>
            </a:r>
            <a:r>
              <a:rPr lang="id-ID" sz="2800" dirty="0" smtClean="0"/>
              <a:t>( fisik )</a:t>
            </a: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810" y="1690688"/>
            <a:ext cx="6026672" cy="379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10" y="794197"/>
            <a:ext cx="8915400" cy="3777622"/>
          </a:xfrm>
        </p:spPr>
        <p:txBody>
          <a:bodyPr>
            <a:normAutofit/>
          </a:bodyPr>
          <a:lstStyle/>
          <a:p>
            <a:r>
              <a:rPr lang="id-ID" sz="2800" dirty="0"/>
              <a:t>d</a:t>
            </a:r>
            <a:r>
              <a:rPr lang="id-ID" sz="2800" dirty="0" smtClean="0"/>
              <a:t>. </a:t>
            </a:r>
            <a:r>
              <a:rPr lang="id-ID" sz="2800" dirty="0"/>
              <a:t>Machines (mesin)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891" y="1873875"/>
            <a:ext cx="4560176" cy="350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057" y="841090"/>
            <a:ext cx="8915400" cy="3777622"/>
          </a:xfrm>
        </p:spPr>
        <p:txBody>
          <a:bodyPr>
            <a:normAutofit/>
          </a:bodyPr>
          <a:lstStyle/>
          <a:p>
            <a:r>
              <a:rPr lang="id-ID" sz="2800" dirty="0"/>
              <a:t>e</a:t>
            </a:r>
            <a:r>
              <a:rPr lang="id-ID" sz="2800" dirty="0" smtClean="0"/>
              <a:t>. </a:t>
            </a:r>
            <a:r>
              <a:rPr lang="id-ID" sz="2800" dirty="0"/>
              <a:t>Methods (metode)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51" y="1909629"/>
            <a:ext cx="5339337" cy="4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3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784" y="1000259"/>
            <a:ext cx="8915400" cy="3777622"/>
          </a:xfrm>
        </p:spPr>
        <p:txBody>
          <a:bodyPr>
            <a:normAutofit/>
          </a:bodyPr>
          <a:lstStyle/>
          <a:p>
            <a:r>
              <a:rPr lang="id-ID" sz="2800" dirty="0"/>
              <a:t>e</a:t>
            </a:r>
            <a:r>
              <a:rPr lang="id-ID" sz="2800" dirty="0" smtClean="0"/>
              <a:t>. </a:t>
            </a:r>
            <a:r>
              <a:rPr lang="id-ID" sz="2800" dirty="0"/>
              <a:t>Market (pasar)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281" y="2155286"/>
            <a:ext cx="5876187" cy="330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Oik</a:t>
            </a:r>
            <a:r>
              <a:rPr lang="en-US" dirty="0" smtClean="0"/>
              <a:t> ( </a:t>
            </a:r>
            <a:r>
              <a:rPr lang="en-US" dirty="0" err="1" smtClean="0"/>
              <a:t>kelompok</a:t>
            </a:r>
            <a:r>
              <a:rPr lang="en-US" dirty="0" smtClean="0"/>
              <a:t> 4 ) 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di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6M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??</a:t>
            </a:r>
          </a:p>
          <a:p>
            <a:r>
              <a:rPr lang="en-US" dirty="0" err="1" smtClean="0"/>
              <a:t>Gihon</a:t>
            </a:r>
            <a:r>
              <a:rPr lang="en-US" dirty="0" smtClean="0"/>
              <a:t> ( </a:t>
            </a:r>
            <a:r>
              <a:rPr lang="en-US" dirty="0" err="1" smtClean="0"/>
              <a:t>kelompok</a:t>
            </a:r>
            <a:r>
              <a:rPr lang="en-US" dirty="0" smtClean="0"/>
              <a:t> 6 ) : </a:t>
            </a:r>
            <a:r>
              <a:rPr lang="en-US" dirty="0" err="1" smtClean="0"/>
              <a:t>gimana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modal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978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</TotalTime>
  <Words>110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Sumber Daya yang Dibutuhkan dalam Usaha Kerajinan dari Bahan Limbah Berbentuk Bangun Datar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Pertanyaan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Daya yang Dibutuhkan dalam Usaha Kerajinan dari Bahan Limbah Berbentuk Bangun Datar</dc:title>
  <dc:creator>Freely</dc:creator>
  <cp:lastModifiedBy>SMA 56</cp:lastModifiedBy>
  <cp:revision>6</cp:revision>
  <dcterms:created xsi:type="dcterms:W3CDTF">2018-08-04T09:10:55Z</dcterms:created>
  <dcterms:modified xsi:type="dcterms:W3CDTF">2018-08-07T08:41:24Z</dcterms:modified>
</cp:coreProperties>
</file>